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3" r:id="rId6"/>
    <p:sldId id="261" r:id="rId7"/>
    <p:sldId id="262" r:id="rId8"/>
    <p:sldId id="264" r:id="rId9"/>
    <p:sldId id="257" r:id="rId10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C09B953-2884-4B0E-A52A-030A0CDE17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7A26FB2E-A198-4C48-8464-70B08777CC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12034A8-CE2F-4280-AE95-68EBB064DA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CDA67E-B0CA-4B2D-B8C2-EA47A343EC2B}" type="datetimeFigureOut">
              <a:rPr lang="de-CH" smtClean="0"/>
              <a:t>07.05.2019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4CB230B-CD69-4305-810C-C985F1DDA8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927A43C-2FCD-4829-9912-611F8B6EF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619B4D-D5C1-44C1-AD47-F93122E8CB11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615590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BEC1E81-E4DB-4026-A0AE-CA01A123C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8E22BFE6-92D8-4ED4-81CD-D1BD0D6FA4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44F294-20D4-4ED7-9653-C8F9485BFB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CDA67E-B0CA-4B2D-B8C2-EA47A343EC2B}" type="datetimeFigureOut">
              <a:rPr lang="de-CH" smtClean="0"/>
              <a:t>07.05.2019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38CE36A-28B7-4A76-9FB6-864E87C2D0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C07110C-B5C8-4814-B418-DCF0446FD8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619B4D-D5C1-44C1-AD47-F93122E8CB11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480159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F5FCEDEF-FB3C-4941-86DA-CD3A4DFC58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9592E087-89E9-4A5D-BC61-F41BF1EADF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3C5AB82-EB94-4433-B136-1A9EC2E43A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CDA67E-B0CA-4B2D-B8C2-EA47A343EC2B}" type="datetimeFigureOut">
              <a:rPr lang="de-CH" smtClean="0"/>
              <a:t>07.05.2019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DE2E893-8F60-40F7-8DBB-76A056024A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2AB1BA5-AB45-4BDF-A18E-C5A40811CD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619B4D-D5C1-44C1-AD47-F93122E8CB11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205302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B103A6-6C90-4689-8638-9660C84C95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B2C4BF1-FC4C-4909-9FA3-E81CC6343E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27C6217-6FD5-42AC-8724-83A6184C10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CDA67E-B0CA-4B2D-B8C2-EA47A343EC2B}" type="datetimeFigureOut">
              <a:rPr lang="de-CH" smtClean="0"/>
              <a:t>07.05.2019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7F4FDC5-D453-4F00-8DEC-66D8714ADC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507A324-F5CC-4676-BBCB-C4D87DCF4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619B4D-D5C1-44C1-AD47-F93122E8CB11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58822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F657BE-A34C-4C61-A000-5E97DBA5F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514DDA9-25BE-41F2-882A-32CA21C70A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3C33D92-E337-4485-A7EC-AD8CBEB9DD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CDA67E-B0CA-4B2D-B8C2-EA47A343EC2B}" type="datetimeFigureOut">
              <a:rPr lang="de-CH" smtClean="0"/>
              <a:t>07.05.2019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028DA79-A2B3-4CB1-BA05-F103B1C762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24281EF-1C98-470F-9ABF-6DE149B79F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619B4D-D5C1-44C1-AD47-F93122E8CB11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7144599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3FC1C9B-CC9B-48E0-A273-0FB58F1E7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8C9B29E-43AD-40CA-A3DB-05F3B4520B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4D51074-949A-4A1F-BAD7-BB3DB8308D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570E396D-CF23-42D0-9C90-826F7A91A1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CDA67E-B0CA-4B2D-B8C2-EA47A343EC2B}" type="datetimeFigureOut">
              <a:rPr lang="de-CH" smtClean="0"/>
              <a:t>07.05.2019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DEFB587-66C5-412E-8BD4-6289CC2B34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3EA2EC5-9946-456C-8CDC-9AFFC7EC04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619B4D-D5C1-44C1-AD47-F93122E8CB11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295746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2238454-EAC5-41F9-B879-9C4E0DA104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F21B4E7-B6FA-41A0-BF9D-F3EA53B923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344DAB7-194A-45B1-8A05-8AEA759898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E6FC35BD-5DAF-493A-A336-8E556BD95D5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5D45A72-C1D0-4592-A5A9-7B6C0B1B052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6E027502-7121-42C0-8386-7310C32C13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CDA67E-B0CA-4B2D-B8C2-EA47A343EC2B}" type="datetimeFigureOut">
              <a:rPr lang="de-CH" smtClean="0"/>
              <a:t>07.05.2019</a:t>
            </a:fld>
            <a:endParaRPr lang="de-CH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F34CB696-C5D8-44F8-B805-41A68E4EE4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3D3B6D77-A70F-46F8-80E9-A245FFE2C9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619B4D-D5C1-44C1-AD47-F93122E8CB11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876426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79A91B-1FF5-48AF-822B-E32FE048F6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B0E79CC-1CE2-4747-BB04-21078F3C05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CDA67E-B0CA-4B2D-B8C2-EA47A343EC2B}" type="datetimeFigureOut">
              <a:rPr lang="de-CH" smtClean="0"/>
              <a:t>07.05.2019</a:t>
            </a:fld>
            <a:endParaRPr lang="de-CH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780E2E2-BA7A-4E8B-BDDD-A072894475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1EE26CF-D0D7-442F-8BF9-B22B917D17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619B4D-D5C1-44C1-AD47-F93122E8CB11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773750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5D2FCB2F-6867-4AA3-AEE3-416B8DFE64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CDA67E-B0CA-4B2D-B8C2-EA47A343EC2B}" type="datetimeFigureOut">
              <a:rPr lang="de-CH" smtClean="0"/>
              <a:t>07.05.2019</a:t>
            </a:fld>
            <a:endParaRPr lang="de-CH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1D0B3FAA-26B2-489E-B8EC-E0225B8CEC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2FBF49A-42F9-463F-960F-EF34EA7B41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619B4D-D5C1-44C1-AD47-F93122E8CB11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641870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4ECA89-A1B7-4BA3-B5FC-7C61486168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4E8BA56-DFFB-4FAA-A5BD-67A1C9BC27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5CA8D3F-6900-4D16-B0EE-2381325194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799538D-7029-4AD9-9DFA-AF1257C823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CDA67E-B0CA-4B2D-B8C2-EA47A343EC2B}" type="datetimeFigureOut">
              <a:rPr lang="de-CH" smtClean="0"/>
              <a:t>07.05.2019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CB2FAB5-20C1-4118-A608-41D43CC357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9B84A10-135D-4D55-A5E9-447987829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619B4D-D5C1-44C1-AD47-F93122E8CB11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825407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4D07AB-C1AA-4742-B08F-AC9607F81B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35647F27-DA38-4A5A-8083-89297C3C2A1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CH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EC714C3-28FA-45A6-9D3C-7B8F26BC51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F5408A8-00E5-4DFB-AE3B-6BB2DA81A9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CDA67E-B0CA-4B2D-B8C2-EA47A343EC2B}" type="datetimeFigureOut">
              <a:rPr lang="de-CH" smtClean="0"/>
              <a:t>07.05.2019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B6E57A4-0132-4DC9-9A21-FC434C798B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21FD936-BDC5-464A-B35B-DD1B51AA52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619B4D-D5C1-44C1-AD47-F93122E8CB11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5152153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B061462D-5582-4DD6-ABED-4370153826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48D6A04-C5AA-4816-86EE-DDBE37C1E1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F04DFD3-39E4-450B-A8DF-7694F412DA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CDA67E-B0CA-4B2D-B8C2-EA47A343EC2B}" type="datetimeFigureOut">
              <a:rPr lang="de-CH" smtClean="0"/>
              <a:t>07.05.2019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4D84E49-9894-4CBF-839F-E984AA6799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C82204B-E5AC-4008-BFD6-5B8FBACA83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619B4D-D5C1-44C1-AD47-F93122E8CB11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326254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Ein Bild, das drinnen, Boden, Tisch, Gebäude enthält.&#10;&#10;Automatisch generierte Beschreibung">
            <a:extLst>
              <a:ext uri="{FF2B5EF4-FFF2-40B4-BE49-F238E27FC236}">
                <a16:creationId xmlns:a16="http://schemas.microsoft.com/office/drawing/2014/main" id="{ABAB5B57-7F44-4E73-BB53-672BE47A7E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F07E67BD-29CB-4F98-979A-8C2F47B5877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Mountain View Casino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95332C3-D4A6-42A5-8BCB-ACB2A7FFDFB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CH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Lukas Gilgen, Erik Hess, Nick </a:t>
            </a:r>
            <a:r>
              <a:rPr lang="de-CH" b="1" dirty="0" err="1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Flückiger</a:t>
            </a:r>
            <a:r>
              <a:rPr lang="de-CH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, </a:t>
            </a:r>
            <a:r>
              <a:rPr lang="de-CH" b="1" dirty="0" err="1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Albion</a:t>
            </a:r>
            <a:r>
              <a:rPr lang="de-CH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 </a:t>
            </a:r>
            <a:r>
              <a:rPr lang="de-CH" b="1" dirty="0" err="1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Spahija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7436905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 descr="Ein Bild, das Poolball, Poolbillardtisch, Billardzimmer, Spielhaus enthält.&#10;&#10;Automatisch generierte Beschreibung">
            <a:extLst>
              <a:ext uri="{FF2B5EF4-FFF2-40B4-BE49-F238E27FC236}">
                <a16:creationId xmlns:a16="http://schemas.microsoft.com/office/drawing/2014/main" id="{BA9F51DC-EC95-44BE-AE17-C2E99FD5E0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BB91F32-5274-4E4A-8BBA-307CEBF6E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Inhalt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CC48992A-B48C-448E-98E6-F41059F740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/>
              <a:t>Aufgabenstellung</a:t>
            </a:r>
          </a:p>
          <a:p>
            <a:r>
              <a:rPr lang="de-CH" dirty="0"/>
              <a:t>Prozesse</a:t>
            </a:r>
          </a:p>
          <a:p>
            <a:pPr lvl="1"/>
            <a:r>
              <a:rPr lang="de-CH" dirty="0"/>
              <a:t>Grosse Probleme</a:t>
            </a:r>
          </a:p>
          <a:p>
            <a:r>
              <a:rPr lang="de-CH" dirty="0"/>
              <a:t>Erkenntnisse</a:t>
            </a:r>
          </a:p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5935306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61FE0ED-12F8-4833-A718-D47B29BC86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Aufgabenstellung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F55A7AD-71CA-4E25-B5FB-2444F2F032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/>
              <a:t>Casino erstellen</a:t>
            </a:r>
          </a:p>
          <a:p>
            <a:r>
              <a:rPr lang="de-CH" dirty="0"/>
              <a:t>Vier Spiele</a:t>
            </a:r>
          </a:p>
        </p:txBody>
      </p:sp>
    </p:spTree>
    <p:extLst>
      <p:ext uri="{BB962C8B-B14F-4D97-AF65-F5344CB8AC3E}">
        <p14:creationId xmlns:p14="http://schemas.microsoft.com/office/powerpoint/2010/main" val="16079588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F0858C-64E3-4B60-8292-083A37BEF4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Prozess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048F10F-729D-4B63-81AE-B38C98E6B7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/>
              <a:t>Erstellen Diagramme</a:t>
            </a:r>
          </a:p>
          <a:p>
            <a:pPr lvl="1"/>
            <a:r>
              <a:rPr lang="de-CH" dirty="0"/>
              <a:t>UML</a:t>
            </a:r>
          </a:p>
          <a:p>
            <a:pPr lvl="1"/>
            <a:r>
              <a:rPr lang="de-CH" dirty="0"/>
              <a:t>Klassendiagramme</a:t>
            </a:r>
          </a:p>
          <a:p>
            <a:r>
              <a:rPr lang="de-CH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25727489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F0858C-64E3-4B60-8292-083A37BEF4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Prozess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048F10F-729D-4B63-81AE-B38C98E6B7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CH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31247953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52F7EA-05B6-4859-8D73-241A8C5BC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Grosse Probleme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3D4C8DE-8A60-449B-9F50-96FE119B10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7266910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F9767B4-AF16-4016-86C7-F1976C36D3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Erkenntnisse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0F3D8AE-FCE1-40FB-B7FA-9722117B21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611053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6C643E-3A0A-4DF0-9593-FEB6573BAAC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/>
              <a:t>Fragen?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08A81173-EBDB-464A-BC45-F8A94C08B75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0472640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81694D-223A-4F86-BF67-AE853D1E4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Sourcen	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482937B-0BD1-498F-86AD-2BE7DD65B7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/>
              <a:t>Titelbild: Grand Casino Bern </a:t>
            </a:r>
          </a:p>
        </p:txBody>
      </p:sp>
    </p:spTree>
    <p:extLst>
      <p:ext uri="{BB962C8B-B14F-4D97-AF65-F5344CB8AC3E}">
        <p14:creationId xmlns:p14="http://schemas.microsoft.com/office/powerpoint/2010/main" val="38921594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42</Words>
  <Application>Microsoft Office PowerPoint</Application>
  <PresentationFormat>Breitbild</PresentationFormat>
  <Paragraphs>22</Paragraphs>
  <Slides>9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</vt:lpstr>
      <vt:lpstr>Mountain View Casino</vt:lpstr>
      <vt:lpstr>Inhalt</vt:lpstr>
      <vt:lpstr>Aufgabenstellung</vt:lpstr>
      <vt:lpstr>Prozess</vt:lpstr>
      <vt:lpstr>Prozess</vt:lpstr>
      <vt:lpstr>Grosse Probleme</vt:lpstr>
      <vt:lpstr>Erkenntnisse</vt:lpstr>
      <vt:lpstr>Fragen?</vt:lpstr>
      <vt:lpstr>Sourcen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Mountain View Casino</dc:title>
  <dc:creator>LukasJan Gilgen</dc:creator>
  <cp:lastModifiedBy>LukasJan Gilgen</cp:lastModifiedBy>
  <cp:revision>16</cp:revision>
  <dcterms:created xsi:type="dcterms:W3CDTF">2019-05-07T06:20:30Z</dcterms:created>
  <dcterms:modified xsi:type="dcterms:W3CDTF">2019-05-07T13:19:32Z</dcterms:modified>
</cp:coreProperties>
</file>